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847" autoAdjust="0"/>
    <p:restoredTop sz="94660"/>
  </p:normalViewPr>
  <p:slideViewPr>
    <p:cSldViewPr snapToGrid="0">
      <p:cViewPr>
        <p:scale>
          <a:sx n="100" d="100"/>
          <a:sy n="100" d="100"/>
        </p:scale>
        <p:origin x="-3732" y="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8/4/2021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Қашқадарё вилояти, Яккабоғ тумани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Қашқадарё вилоятиинг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Яккабоғ тумани жуда  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катта туризм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имкониятига эга.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Хозирги кунда  туманда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 та меҳмонхона, кичик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хажмли 10 дан ортиқ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оилавий меҳмонхона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уйлари фаолият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юритмоқда. Ушбу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лойиха ташаббускори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хам 157 минг АҚШ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доллари эвазига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туманда янги “Дам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олиш маскани” ташкил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этиб, 1 йилда ўртача –         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4 500 кишига хизмат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кўрсатишни ўз олдига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мақсад қилган </a:t>
            </a: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Ўз маблағи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Банк кредити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6174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0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.0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829644" y="6323606"/>
            <a:ext cx="4667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157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653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7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890056" y="5436977"/>
            <a:ext cx="7249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Bahnschrift SemiBold SemiConden" pitchFamily="34" charset="0"/>
              </a:rPr>
              <a:t>157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761288" y="5864422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latin typeface="Bahnschrift SemiBold SemiConden" pitchFamily="34" charset="0"/>
              </a:rPr>
              <a:t> </a:t>
            </a:r>
            <a:r>
              <a:rPr lang="uz-Cyrl-UZ" sz="1200" dirty="0">
                <a:latin typeface="Bahnschrift SemiBold SemiConden" pitchFamily="34" charset="0"/>
              </a:rPr>
              <a:t>    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инг</a:t>
            </a: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.$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7152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МИНГ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 $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7152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МИНГ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 $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altLang="ru-RU" sz="1600" b="1">
                <a:solidFill>
                  <a:srgbClr val="FEFEFE"/>
                </a:solidFill>
              </a:rPr>
              <a:t>Дам олиш маскани</a:t>
            </a:r>
            <a:endParaRPr lang="uz-Cyrl-UZ" sz="16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584332" y="76761"/>
            <a:ext cx="62017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Дам олиш маскани ташкил этиш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01470" y="4212232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39447" y="27542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703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22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ой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93623" y="212019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9012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257 минг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  </a:t>
            </a:r>
            <a:r>
              <a:rPr lang="en-US" sz="1600" dirty="0">
                <a:solidFill>
                  <a:srgbClr val="C00000"/>
                </a:solidFill>
                <a:latin typeface="Bahnschrift SemiBold SemiConden" pitchFamily="34" charset="0"/>
              </a:rPr>
              <a:t>$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7008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17,3,%</a:t>
            </a:r>
            <a:endParaRPr lang="ru-RU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188654" y="2841539"/>
            <a:ext cx="111267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Инвестиция қайтими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ROI)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319336" y="3248145"/>
            <a:ext cx="6543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17,2%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25082" y="427733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293427" y="1804796"/>
            <a:ext cx="9669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110 минг.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  $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33855" y="2119349"/>
            <a:ext cx="1134533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Бино жихозлаш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11711" y="2157679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Бошқа харажатлар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93647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30 минг.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 $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88838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17 минг.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  $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10"/>
          <a:srcRect l="7174" t="8963" r="3637" b="8226"/>
          <a:stretch/>
        </p:blipFill>
        <p:spPr>
          <a:xfrm>
            <a:off x="3526989" y="1541560"/>
            <a:ext cx="1611650" cy="127270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6989" y="2916342"/>
            <a:ext cx="1603457" cy="139273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2" name="Рисунок 13">
            <a:extLst>
              <a:ext uri="{FF2B5EF4-FFF2-40B4-BE49-F238E27FC236}">
                <a16:creationId xmlns:a16="http://schemas.microsoft.com/office/drawing/2014/main" id="{00000000-0008-0000-0000-00000E000000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808" y="4301447"/>
            <a:ext cx="2664633" cy="209433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3" name="Рисунок 5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0322" y="2264298"/>
            <a:ext cx="1683844" cy="16264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2" name="Рисунок 3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2678" y="4392659"/>
            <a:ext cx="2557167" cy="218768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5290</TotalTime>
  <Words>191</Words>
  <Application>Microsoft Office PowerPoint</Application>
  <PresentationFormat>Widescreen</PresentationFormat>
  <Paragraphs>57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Bahnschrift SemiBold SemiConden</vt:lpstr>
      <vt:lpstr>Calibri</vt:lpstr>
      <vt:lpstr>Calibri Light</vt:lpstr>
      <vt:lpstr>Times New Roman</vt:lpstr>
      <vt:lpstr>Тема Office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Пользователь Windows</cp:lastModifiedBy>
  <cp:revision>456</cp:revision>
  <dcterms:created xsi:type="dcterms:W3CDTF">2020-12-11T07:51:35Z</dcterms:created>
  <dcterms:modified xsi:type="dcterms:W3CDTF">2021-08-04T08:53:24Z</dcterms:modified>
</cp:coreProperties>
</file>